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102df23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102df2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37491052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37491052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102df2331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102df2331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102df2331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102df2331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102df2331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102df2331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102df2331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2102df2331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2102df2331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2102df2331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102df2331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102df2331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291a186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291a186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291a186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291a186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291a186b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291a186b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102df233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102df233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291a186b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2291a186b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291a186b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2291a186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2291a186b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2291a186b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ec4c335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ec4c335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37491052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37491052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2102df2331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2102df2331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37491052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37491052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102df233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102df233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102df233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102df233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102df2331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102df2331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ec4c335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0ec4c335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102df2331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102df2331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3749105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3749105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3749105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3749105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kchalupa72/JunkBroker" TargetMode="External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junkbrokerfrontend20230318181957.azurewebsites.net/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hyperlink" Target="http://drive.google.com/file/d/1prvQ0a4dG9_QfLH2coWe2WA6cFR_kOpZ/view" TargetMode="External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Junk-Broker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499725"/>
            <a:ext cx="34707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Anthony Redamonti</a:t>
            </a:r>
            <a:br>
              <a:rPr lang="en-GB"/>
            </a:br>
            <a:r>
              <a:rPr lang="en-GB"/>
              <a:t>Michael Peña</a:t>
            </a:r>
            <a:br>
              <a:rPr lang="en-GB"/>
            </a:br>
            <a:r>
              <a:rPr lang="en-GB"/>
              <a:t>Clayton Colson</a:t>
            </a:r>
            <a:br>
              <a:rPr lang="en-GB"/>
            </a:br>
            <a:r>
              <a:rPr lang="en-GB"/>
              <a:t>Kenneth Chalupa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4186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0" y="1471125"/>
            <a:ext cx="5484300" cy="3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Buyer and Seller classes inherit from User class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Seller creates listings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Seller writes to database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Buyer reads from database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Buyer and seller aggregate a mailbox to exchange messages</a:t>
            </a:r>
            <a:endParaRPr sz="2100"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475" y="0"/>
            <a:ext cx="34385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Detailed Descriptions: Create a Listing</a:t>
            </a:r>
            <a:endParaRPr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274" y="0"/>
            <a:ext cx="37437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</a:t>
            </a:r>
            <a:r>
              <a:rPr lang="en-GB"/>
              <a:t>: Create a Listing</a:t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1" y="1319600"/>
            <a:ext cx="8098988" cy="38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r>
              <a:rPr lang="en-GB"/>
              <a:t>: Create a Listing</a:t>
            </a:r>
            <a:endParaRPr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553" y="0"/>
            <a:ext cx="39284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Detailed Descriptions: View Purchase History</a:t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644" y="2"/>
            <a:ext cx="47183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Diagram: View Purchase History</a:t>
            </a:r>
            <a:endParaRPr/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50" y="1375900"/>
            <a:ext cx="6044097" cy="37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type="title"/>
          </p:nvPr>
        </p:nvSpPr>
        <p:spPr>
          <a:xfrm>
            <a:off x="1297500" y="393750"/>
            <a:ext cx="35910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Diagram: View Purchase History</a:t>
            </a:r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174" y="0"/>
            <a:ext cx="31978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1123025" y="428450"/>
            <a:ext cx="3059100" cy="30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Detailed Descriptions: Search Listings</a:t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25" y="152400"/>
            <a:ext cx="4657075" cy="479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1707325" y="393750"/>
            <a:ext cx="70560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Diagram: Search Listings</a:t>
            </a:r>
            <a:endParaRPr/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623" y="1048350"/>
            <a:ext cx="5110752" cy="4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1297500" y="393750"/>
            <a:ext cx="2678100" cy="19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Diagram: Search Listings</a:t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644" y="0"/>
            <a:ext cx="51683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Junkyard?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034150"/>
            <a:ext cx="7330800" cy="18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Yards that contain large quantities of scrap metal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Many specialize in storing nonfunctional or damaged vehicles, such as cars, trucks, SUV’s, motorcycles, boats, ATV’s, and other commercial types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Functional vehicular parts are sold at a discounted rate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200" y="2889050"/>
            <a:ext cx="4367981" cy="21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0" y="1483350"/>
            <a:ext cx="32604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Detailed Descriptions: Message Other Users</a:t>
            </a:r>
            <a:endParaRPr/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386" y="0"/>
            <a:ext cx="5883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/>
          <p:nvPr>
            <p:ph type="title"/>
          </p:nvPr>
        </p:nvSpPr>
        <p:spPr>
          <a:xfrm>
            <a:off x="1297500" y="393750"/>
            <a:ext cx="74148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Sequence Diagram: Message Other Users</a:t>
            </a:r>
            <a:endParaRPr sz="2700"/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1925"/>
            <a:ext cx="9143999" cy="353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1678500" y="0"/>
            <a:ext cx="63474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Diagram: Message Other Users</a:t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25" y="504575"/>
            <a:ext cx="6875750" cy="46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1297500" y="393750"/>
            <a:ext cx="3053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Evolution</a:t>
            </a:r>
            <a:endParaRPr/>
          </a:p>
        </p:txBody>
      </p:sp>
      <p:sp>
        <p:nvSpPr>
          <p:cNvPr id="367" name="Google Shape;367;p39"/>
          <p:cNvSpPr txBox="1"/>
          <p:nvPr>
            <p:ph idx="1" type="body"/>
          </p:nvPr>
        </p:nvSpPr>
        <p:spPr>
          <a:xfrm>
            <a:off x="1297500" y="1110350"/>
            <a:ext cx="305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feature developments: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View listings and performance feature on the Seller Page (R7)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Transaction Features: Buyer’s Cart, Checkout Feature (R14)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Favorite Listings Feature on Buyer Page (R11)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1" y="0"/>
            <a:ext cx="47934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 and Back End Tech Stack</a:t>
            </a:r>
            <a:endParaRPr/>
          </a:p>
        </p:txBody>
      </p:sp>
      <p:sp>
        <p:nvSpPr>
          <p:cNvPr id="374" name="Google Shape;374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200" y="1587250"/>
            <a:ext cx="3026200" cy="28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573575"/>
            <a:ext cx="297447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Link to repository: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https://github.com/kchalupa72/JunkBroker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83" name="Google Shape;383;p4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84" name="Google Shape;384;p4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2" name="Google Shape;392;p41"/>
          <p:cNvPicPr preferRelativeResize="0"/>
          <p:nvPr/>
        </p:nvPicPr>
        <p:blipFill rotWithShape="1">
          <a:blip r:embed="rId4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4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95" name="Google Shape;395;p4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4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4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2" name="Google Shape;402;p4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41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07" name="Google Shape;407;p4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4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09" name="Google Shape;409;p4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14" name="Google Shape;414;p4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4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16" name="Google Shape;416;p4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18" name="Google Shape;418;p41"/>
          <p:cNvPicPr preferRelativeResize="0"/>
          <p:nvPr/>
        </p:nvPicPr>
        <p:blipFill rotWithShape="1">
          <a:blip r:embed="rId4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19" name="Google Shape;419;p4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0" name="Google Shape;420;p4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8" name="Google Shape;428;p41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/>
          <p:nvPr>
            <p:ph type="title"/>
          </p:nvPr>
        </p:nvSpPr>
        <p:spPr>
          <a:xfrm>
            <a:off x="1297500" y="393750"/>
            <a:ext cx="3065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Listing Implementation</a:t>
            </a:r>
            <a:endParaRPr/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1297500" y="1567550"/>
            <a:ext cx="302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Front-End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https://junkbrokerfrontend20230318181957.azurewebsites.net/</a:t>
            </a:r>
            <a:r>
              <a:rPr lang="en-GB"/>
              <a:t> </a:t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658" y="0"/>
            <a:ext cx="47293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>
            <a:off x="1297500" y="393750"/>
            <a:ext cx="49395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Visuals: Mobile App Mockup</a:t>
            </a:r>
            <a:endParaRPr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86476"/>
            <a:ext cx="1601749" cy="34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3" title="AndroidJunkBrokerVideo.web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700" y="13076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Junk-Broker System?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073225"/>
            <a:ext cx="70389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-GB" sz="2700">
                <a:solidFill>
                  <a:srgbClr val="FFFFFF"/>
                </a:solidFill>
              </a:rPr>
              <a:t>An interactive transaction-based application tailored toward the junkyard industry</a:t>
            </a:r>
            <a:endParaRPr sz="2700">
              <a:solidFill>
                <a:srgbClr val="FFFFFF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</a:pPr>
            <a:r>
              <a:rPr lang="en-GB" sz="2700">
                <a:solidFill>
                  <a:srgbClr val="FFFFFF"/>
                </a:solidFill>
              </a:rPr>
              <a:t>Offers an easier method of buying and selling vehicular parts through an organized interactive application</a:t>
            </a:r>
            <a:endParaRPr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 Systems</a:t>
            </a:r>
            <a:endParaRPr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175" y="2423400"/>
            <a:ext cx="4729374" cy="2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5" y="1585200"/>
            <a:ext cx="4200199" cy="23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>
            <p:ph type="title"/>
          </p:nvPr>
        </p:nvSpPr>
        <p:spPr>
          <a:xfrm>
            <a:off x="5540925" y="2091200"/>
            <a:ext cx="23133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Facebook Marketplace</a:t>
            </a:r>
            <a:endParaRPr sz="1400"/>
          </a:p>
        </p:txBody>
      </p:sp>
      <p:sp>
        <p:nvSpPr>
          <p:cNvPr id="251" name="Google Shape;251;p20"/>
          <p:cNvSpPr txBox="1"/>
          <p:nvPr>
            <p:ph type="title"/>
          </p:nvPr>
        </p:nvSpPr>
        <p:spPr>
          <a:xfrm>
            <a:off x="1819175" y="3837850"/>
            <a:ext cx="673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Ebay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Transaction-Processing Information System</a:t>
            </a:r>
            <a:endParaRPr sz="19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Processes read/write requests to the Junk-Broker database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u="sng"/>
              <a:t>Web-based system</a:t>
            </a:r>
            <a:r>
              <a:rPr lang="en-GB" sz="1600"/>
              <a:t>: user interface implemented using web browser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Requests are </a:t>
            </a:r>
            <a:r>
              <a:rPr lang="en-GB" sz="1600" u="sng"/>
              <a:t>asynchronous</a:t>
            </a:r>
            <a:r>
              <a:rPr lang="en-GB" sz="1600" u="sng"/>
              <a:t> events</a:t>
            </a:r>
            <a:endParaRPr sz="1600" u="sng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Front-end interacts with </a:t>
            </a:r>
            <a:r>
              <a:rPr lang="en-GB" sz="1600" u="sng"/>
              <a:t>API client</a:t>
            </a:r>
            <a:r>
              <a:rPr lang="en-GB" sz="1600"/>
              <a:t> to process user events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API client interacts with database to fulfill request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2794813" y="393750"/>
            <a:ext cx="355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00" y="1619250"/>
            <a:ext cx="5810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419100"/>
            <a:ext cx="724852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3591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Diagram: The Buyer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50" y="0"/>
            <a:ext cx="41513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342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Use-Case Diagram: The Seller</a:t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25" y="0"/>
            <a:ext cx="44187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